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061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866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293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625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9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090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534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6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990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2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766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ADE3-CAE4-499B-A009-2C060035A8CB}" type="datetimeFigureOut">
              <a:rPr lang="pt-PT" smtClean="0"/>
              <a:t>25/08/2023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E342-2B07-4FD1-94B1-208DFEB6BD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33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06191"/>
            <a:ext cx="10515600" cy="98449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PT" b="1" dirty="0" smtClean="0"/>
              <a:t>Sociedade Medieval</a:t>
            </a:r>
            <a:endParaRPr lang="pt-PT" b="1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1811"/>
            <a:ext cx="4706275" cy="47062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44475" y="1821811"/>
            <a:ext cx="6393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i="1" dirty="0">
                <a:latin typeface="+mj-lt"/>
                <a:ea typeface="Calibri" panose="020F0502020204030204" pitchFamily="34" charset="0"/>
              </a:rPr>
              <a:t>Como se organizava a sociedade?</a:t>
            </a:r>
            <a:endParaRPr lang="pt-PT" sz="48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8200" y="6474543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Porto Editora, PPT</a:t>
            </a:r>
            <a:endParaRPr lang="pt-PT" sz="1400" dirty="0"/>
          </a:p>
        </p:txBody>
      </p:sp>
      <p:sp>
        <p:nvSpPr>
          <p:cNvPr id="7" name="Retângulo 6"/>
          <p:cNvSpPr/>
          <p:nvPr/>
        </p:nvSpPr>
        <p:spPr>
          <a:xfrm>
            <a:off x="5693311" y="280920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2800" dirty="0" smtClean="0">
                <a:latin typeface="+mj-lt"/>
              </a:rPr>
              <a:t>•Sociedade estratificada e tripartida</a:t>
            </a:r>
            <a:endParaRPr lang="pt-PT" sz="2800" dirty="0">
              <a:latin typeface="+mj-lt"/>
            </a:endParaRPr>
          </a:p>
          <a:p>
            <a:pPr algn="just"/>
            <a:r>
              <a:rPr lang="pt-PT" sz="2800" dirty="0" smtClean="0">
                <a:latin typeface="+mj-lt"/>
              </a:rPr>
              <a:t>•Sociedade </a:t>
            </a:r>
            <a:r>
              <a:rPr lang="pt-PT" sz="2800" dirty="0">
                <a:latin typeface="+mj-lt"/>
              </a:rPr>
              <a:t>de </a:t>
            </a:r>
            <a:r>
              <a:rPr lang="pt-PT" sz="2800" dirty="0" smtClean="0">
                <a:latin typeface="+mj-lt"/>
              </a:rPr>
              <a:t>ordens</a:t>
            </a:r>
          </a:p>
          <a:p>
            <a:pPr algn="just"/>
            <a:endParaRPr lang="pt-PT" sz="2800" dirty="0">
              <a:latin typeface="+mj-lt"/>
            </a:endParaRPr>
          </a:p>
          <a:p>
            <a:pPr algn="just"/>
            <a:r>
              <a:rPr lang="pt-PT" sz="2800" dirty="0">
                <a:latin typeface="+mj-lt"/>
              </a:rPr>
              <a:t>A população organizava-se em três ordens </a:t>
            </a:r>
            <a:r>
              <a:rPr lang="pt-PT" sz="2800" dirty="0" smtClean="0">
                <a:latin typeface="+mj-lt"/>
              </a:rPr>
              <a:t>sociais (ou grupos sociais) </a:t>
            </a:r>
            <a:r>
              <a:rPr lang="pt-PT" sz="2800" dirty="0">
                <a:latin typeface="+mj-lt"/>
              </a:rPr>
              <a:t>o </a:t>
            </a:r>
            <a:r>
              <a:rPr lang="pt-PT" sz="2800" b="1" dirty="0">
                <a:latin typeface="+mj-lt"/>
              </a:rPr>
              <a:t>clero, a nobreza e o povo </a:t>
            </a:r>
            <a:r>
              <a:rPr lang="pt-PT" sz="2800" dirty="0">
                <a:latin typeface="+mj-lt"/>
              </a:rPr>
              <a:t>tendo em conta o nascimento e as funções desempenhadas.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4488" y="144180"/>
            <a:ext cx="457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Professora Beatriz Rodrigues | </a:t>
            </a:r>
            <a:r>
              <a:rPr lang="pt-PT" sz="1400" b="1" i="1" dirty="0" smtClean="0"/>
              <a:t>Descobrir a História </a:t>
            </a:r>
            <a:r>
              <a:rPr lang="pt-PT" sz="1400" b="1" dirty="0" smtClean="0"/>
              <a:t>| 2023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29873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Sociedade Medieval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606552" y="1807100"/>
            <a:ext cx="6086856" cy="388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PT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 responsável por </a:t>
            </a:r>
            <a:r>
              <a:rPr lang="pt-PT" sz="2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rezar, </a:t>
            </a:r>
            <a:r>
              <a:rPr lang="pt-PT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proteger espiritualmente as </a:t>
            </a:r>
            <a:r>
              <a:rPr lang="pt-PT" sz="2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pessoas e por realizar cerimónias religiosas. </a:t>
            </a:r>
            <a:r>
              <a:rPr lang="pt-PT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Presto auxílio à população e dedico-me à cópia de </a:t>
            </a:r>
            <a:r>
              <a:rPr lang="pt-PT" sz="2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manuscritos. </a:t>
            </a:r>
            <a:r>
              <a:rPr lang="pt-PT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Tenho também vários privilégios </a:t>
            </a:r>
            <a:r>
              <a:rPr lang="pt-PT" sz="2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como leis próprias, possuir </a:t>
            </a:r>
            <a:r>
              <a:rPr lang="pt-PT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terras e não </a:t>
            </a:r>
            <a:r>
              <a:rPr lang="pt-PT" sz="2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pagar </a:t>
            </a:r>
            <a:r>
              <a:rPr lang="pt-PT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impostos.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que </a:t>
            </a:r>
            <a:r>
              <a:rPr lang="pt-PT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grupo </a:t>
            </a:r>
            <a:r>
              <a:rPr lang="pt-PT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me insiro?</a:t>
            </a:r>
            <a:endParaRPr lang="pt-PT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845" y="1807100"/>
            <a:ext cx="3200677" cy="34689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54432" y="5583802"/>
            <a:ext cx="1279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b="1" dirty="0">
                <a:solidFill>
                  <a:srgbClr val="1F386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Clero</a:t>
            </a:r>
            <a:endParaRPr lang="pt-PT" sz="4800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03456" y="5276025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Porto Editora, PPT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3944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Sociedade Medieval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499872" y="1690688"/>
            <a:ext cx="6096000" cy="34016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PT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 um guerreiro porque luto para garantir a defesa do reino. Quando combato recebo recompensas como títulos ou terras, por isso, possuo várias terras. Tenho também outro privilégio </a:t>
            </a:r>
            <a:r>
              <a:rPr lang="pt-PT" sz="2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é não </a:t>
            </a:r>
            <a:r>
              <a:rPr lang="pt-PT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pagar impostos.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que </a:t>
            </a:r>
            <a:r>
              <a:rPr lang="pt-PT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grupo </a:t>
            </a:r>
            <a:r>
              <a:rPr lang="pt-PT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pt-PT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 insiro?</a:t>
            </a:r>
            <a:endParaRPr lang="pt-PT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890" y="1690688"/>
            <a:ext cx="4499238" cy="344453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609069" y="5586921"/>
            <a:ext cx="1904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b="1" dirty="0" smtClean="0">
                <a:solidFill>
                  <a:srgbClr val="1F386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Nobreza</a:t>
            </a:r>
            <a:endParaRPr lang="pt-PT" sz="48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03592" y="5135227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Porto Editora, PPT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4150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Sociedade Medieval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304800" y="1690688"/>
            <a:ext cx="6096000" cy="20390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PT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Trabalho na agricultura, não tenho privilégios mas tenho várias obrigações, como pagar impostos.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que </a:t>
            </a:r>
            <a:r>
              <a:rPr lang="pt-PT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grupo</a:t>
            </a:r>
            <a:r>
              <a:rPr lang="pt-PT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me insiro?</a:t>
            </a:r>
            <a:endParaRPr lang="pt-PT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8584" t="16666" r="38864" b="23067"/>
          <a:stretch/>
        </p:blipFill>
        <p:spPr>
          <a:xfrm>
            <a:off x="6821288" y="1371600"/>
            <a:ext cx="4998855" cy="322783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715998" y="4753320"/>
            <a:ext cx="1209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b="1" dirty="0" smtClean="0">
                <a:solidFill>
                  <a:srgbClr val="1F386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Povo</a:t>
            </a:r>
            <a:endParaRPr lang="pt-PT" sz="48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21288" y="4599432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Porto Editora, PPT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1528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24" y="1867490"/>
            <a:ext cx="4706520" cy="4706520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>
            <a:off x="5084064" y="1236554"/>
            <a:ext cx="6906768" cy="53374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12192000" cy="877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smtClean="0"/>
              <a:t>Sociedade Medieval</a:t>
            </a:r>
            <a:endParaRPr lang="pt-PT" b="1" dirty="0"/>
          </a:p>
        </p:txBody>
      </p:sp>
      <p:sp>
        <p:nvSpPr>
          <p:cNvPr id="7" name="Retângulo 6"/>
          <p:cNvSpPr/>
          <p:nvPr/>
        </p:nvSpPr>
        <p:spPr>
          <a:xfrm>
            <a:off x="7897881" y="1999354"/>
            <a:ext cx="1279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b="1" dirty="0">
                <a:solidFill>
                  <a:srgbClr val="1F386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Clero</a:t>
            </a:r>
            <a:endParaRPr lang="pt-PT" sz="4800" dirty="0"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39732" y="3116097"/>
            <a:ext cx="1904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b="1" dirty="0" smtClean="0">
                <a:solidFill>
                  <a:srgbClr val="1F386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Nobreza</a:t>
            </a:r>
            <a:endParaRPr lang="pt-PT" sz="4800" dirty="0"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484983" y="4995640"/>
            <a:ext cx="1209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b="1" dirty="0" smtClean="0">
                <a:solidFill>
                  <a:srgbClr val="1F386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Povo</a:t>
            </a:r>
            <a:endParaRPr lang="pt-PT" sz="4800" dirty="0"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5724" y="1034103"/>
            <a:ext cx="7261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Analisa atentamente a imagem, identifica os grupos sociais representados e posiciona-os na pirâmide social</a:t>
            </a:r>
            <a:endParaRPr lang="pt-PT" sz="2400" dirty="0">
              <a:latin typeface="+mj-lt"/>
            </a:endParaRPr>
          </a:p>
        </p:txBody>
      </p:sp>
      <p:sp>
        <p:nvSpPr>
          <p:cNvPr id="2" name="Seta para a esquerda 1"/>
          <p:cNvSpPr/>
          <p:nvPr/>
        </p:nvSpPr>
        <p:spPr>
          <a:xfrm rot="21019216">
            <a:off x="661643" y="2481027"/>
            <a:ext cx="7249810" cy="45242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a esquerda 10"/>
          <p:cNvSpPr/>
          <p:nvPr/>
        </p:nvSpPr>
        <p:spPr>
          <a:xfrm flipV="1">
            <a:off x="3437996" y="3220424"/>
            <a:ext cx="4651704" cy="318249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esquerda 11"/>
          <p:cNvSpPr/>
          <p:nvPr/>
        </p:nvSpPr>
        <p:spPr>
          <a:xfrm rot="829948">
            <a:off x="4839174" y="4948452"/>
            <a:ext cx="2780660" cy="16074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6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224</Words>
  <Application>Microsoft Office PowerPoint</Application>
  <PresentationFormat>Ecrã Panorâmico</PresentationFormat>
  <Paragraphs>28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do Office</vt:lpstr>
      <vt:lpstr>Sociedade Medieval</vt:lpstr>
      <vt:lpstr>Sociedade Medieval</vt:lpstr>
      <vt:lpstr>Sociedade Medieval</vt:lpstr>
      <vt:lpstr>Sociedade Medieval</vt:lpstr>
      <vt:lpstr>Apresentação do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Conta Microsoft</cp:lastModifiedBy>
  <cp:revision>84</cp:revision>
  <dcterms:created xsi:type="dcterms:W3CDTF">2023-03-04T13:37:13Z</dcterms:created>
  <dcterms:modified xsi:type="dcterms:W3CDTF">2023-08-25T12:32:59Z</dcterms:modified>
</cp:coreProperties>
</file>